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3" r:id="rId1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EC5DCC-6AD2-43D5-B6CC-1A3FB035902F}" type="datetimeFigureOut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522061-0A73-4C95-BAE8-371F659A6A6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C9E1D4-69CF-4A15-BD62-279D6296567E}" type="datetimeFigureOut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81709D-B61D-47E0-AED2-21059CFF7E8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9564-DE40-42A4-B64B-1824335B4479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9B829AB-074C-47E4-8EC5-7EBFE800CB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541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AAA8-F6FE-40F8-928D-35A5AE3884BF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F6C5-69AA-430F-8F77-3084186AD2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88945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A972-E753-4D30-8509-5A615B500E43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2E6B-4F59-4718-A4AE-97A6268DFE2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34024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DD0F-E52C-44F0-AEE8-89BE8391FE90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B6BF-E366-432A-850D-34B79889A2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67118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E4-2AE4-4EE2-A08A-342DEF978330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F436322-CD5C-48A8-A621-98067E2F74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271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5807-DAEA-4D81-A265-B6A957B6D4E8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865D-5C7C-44FF-B512-D77D3B31140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510783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27C2-6C6B-4513-A318-108DD0A3B720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1CFD-484B-44D8-9E45-E5027DEEAB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156752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468D-F9B5-46E0-AD69-24BE1DECE706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DD4A-6BFB-45A8-89C2-0FB577596F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573055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ECDC-236E-41B9-AC3C-C90CF011C813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D83B-3C70-44B7-B8C4-8D976E0234C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4132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A8F5-83AC-4ED0-97E8-9FD49C0A38DA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D3E9-70DB-4912-A7B2-A41987F891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47238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88A8-A055-497E-AC5E-046454789148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B8F4B52-FF9B-4D99-AC32-C4CFA322D11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055955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7AE34A-622D-4DEC-B1B5-5BDF02A3D36B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319844B-F395-4097-A726-583772F839E1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3" r:id="rId2"/>
    <p:sldLayoutId id="2147484042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43" r:id="rId9"/>
    <p:sldLayoutId id="2147484039" r:id="rId10"/>
    <p:sldLayoutId id="214748404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1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4004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Tóth László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Számítógépes Algoritmusok és Mesterséges Intelligencia Tanszék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dirty="0">
              <a:latin typeface="Sentinel Book"/>
            </a:endParaRPr>
          </a:p>
          <a:p>
            <a:pPr eaLnBrk="1" hangingPunct="1"/>
            <a:endParaRPr lang="hu-HU" altLang="hu-HU" dirty="0">
              <a:latin typeface="Sentinel Book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124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ím 8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649288"/>
          </a:xfrm>
        </p:spPr>
        <p:txBody>
          <a:bodyPr/>
          <a:lstStyle/>
          <a:p>
            <a:pPr algn="ctr" eaLnBrk="1" hangingPunct="1"/>
            <a:r>
              <a:rPr lang="hu-HU" altLang="hu-HU" sz="3200" dirty="0"/>
              <a:t>The </a:t>
            </a:r>
            <a:r>
              <a:rPr lang="hu-HU" altLang="hu-HU" sz="3200" dirty="0" err="1"/>
              <a:t>Basics</a:t>
            </a:r>
            <a:r>
              <a:rPr lang="hu-HU" altLang="hu-HU" sz="3200" dirty="0"/>
              <a:t> of Digital </a:t>
            </a:r>
            <a:r>
              <a:rPr lang="hu-HU" altLang="hu-HU" sz="3200" dirty="0" err="1"/>
              <a:t>Signal</a:t>
            </a:r>
            <a:r>
              <a:rPr lang="hu-HU" altLang="hu-HU" sz="3200" dirty="0"/>
              <a:t> </a:t>
            </a:r>
            <a:r>
              <a:rPr lang="hu-HU" altLang="hu-HU" sz="3200" dirty="0" err="1"/>
              <a:t>Processing</a:t>
            </a:r>
            <a:endParaRPr lang="hu-HU" altLang="hu-H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so-called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10-30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so-called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The </a:t>
            </a:r>
            <a:r>
              <a:rPr lang="hu-HU" altLang="hu-HU" sz="3600" dirty="0" err="1">
                <a:solidFill>
                  <a:schemeClr val="tx1"/>
                </a:solidFill>
              </a:rPr>
              <a:t>spectrogram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E05B1FA-59C9-442A-865D-444D2664BC3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99384"/>
            <a:ext cx="5616624" cy="218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42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3-dimensional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time-frequeny-amplitude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display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2D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time-frequency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grayscale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most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widespread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The </a:t>
            </a:r>
            <a:r>
              <a:rPr lang="hu-HU" altLang="hu-HU" sz="3600" dirty="0" err="1">
                <a:solidFill>
                  <a:schemeClr val="tx1"/>
                </a:solidFill>
              </a:rPr>
              <a:t>spectrogram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EE67E8A-C6BE-4454-9E39-DD11E846E57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456" y="2587421"/>
            <a:ext cx="3715544" cy="24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ACB98EE-8A53-434A-854B-8750612A8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143" y="2492896"/>
            <a:ext cx="3998963" cy="25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wiped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out)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filter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specifying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bandpass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filter:</a:t>
            </a: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Digital </a:t>
            </a:r>
            <a:r>
              <a:rPr lang="hu-HU" altLang="hu-HU" sz="3600" dirty="0" err="1">
                <a:solidFill>
                  <a:schemeClr val="tx1"/>
                </a:solidFill>
              </a:rPr>
              <a:t>filters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AB09D6B-BAB4-40A6-8096-8B1099B9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8" y="4424624"/>
            <a:ext cx="8177251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microphone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convert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analogue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Analogue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Signal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BF88D0B-C3E5-4A16-94E1-0CA7DEA92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972725"/>
            <a:ext cx="5124450" cy="14573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42244BD-E1F5-4CDB-929B-58C7F4E38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5" y="3781255"/>
            <a:ext cx="4680520" cy="106619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D4101B4-F369-4C2D-A6B2-3D25AA925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893" y="4973875"/>
            <a:ext cx="3796643" cy="1312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digitizes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analogue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Digitization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27E5EF2-9B7B-46CF-BB36-555481FF1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2328160"/>
            <a:ext cx="5688632" cy="39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4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discrete-time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converted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bit: 0-255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bit: -32768 – 32767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bit: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Sampling</a:t>
            </a:r>
            <a:r>
              <a:rPr lang="hu-HU" altLang="hu-HU" sz="3600" dirty="0">
                <a:solidFill>
                  <a:schemeClr val="tx1"/>
                </a:solidFill>
              </a:rPr>
              <a:t> and </a:t>
            </a:r>
            <a:r>
              <a:rPr lang="hu-HU" altLang="hu-HU" sz="3600" dirty="0" err="1">
                <a:solidFill>
                  <a:schemeClr val="tx1"/>
                </a:solidFill>
              </a:rPr>
              <a:t>quantization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5DC9EFB-D543-443D-91DF-5D81EF84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544763"/>
            <a:ext cx="2219325" cy="14478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7F8E4D7-08CF-425E-9666-A4392A6D1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796845"/>
            <a:ext cx="2286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rounding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quantiazion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cheaply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bit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loudest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softest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0 0 0 0 0 0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sound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loud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cutting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occurs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Storing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softest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heard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loudest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without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injury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would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require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20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dynamic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range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11-12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audio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CD: 16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bits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eaLnBrk="1" hangingPunct="1"/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professional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studio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tools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24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bits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requentl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4-byte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How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many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bits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for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quantization</a:t>
            </a:r>
            <a:r>
              <a:rPr lang="hu-HU" altLang="hu-HU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754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answered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Sampling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495564" y="1386359"/>
            <a:ext cx="8468924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decompose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 of sine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 and cos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shift):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derectly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interpretable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Amplitúdó ~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loudness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Frekvencia ~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insensitive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(DFT) 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version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O(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)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(FFT)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image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42722" y="566387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Fourier </a:t>
            </a:r>
            <a:r>
              <a:rPr lang="hu-HU" altLang="hu-HU" sz="3600" dirty="0" err="1">
                <a:solidFill>
                  <a:schemeClr val="tx1"/>
                </a:solidFill>
              </a:rPr>
              <a:t>analysis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AF47D97-7931-4D30-BFA3-588FC208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771211"/>
            <a:ext cx="3024336" cy="90129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A7F93E5-B740-42C4-8916-44F16FBD8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636063"/>
            <a:ext cx="2967038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493774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FFT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decomposes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sum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sinusoid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display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hu-HU" altLang="hu-H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time-domain</a:t>
            </a:r>
            <a:r>
              <a:rPr lang="hu-HU" altLang="hu-H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hu-HU" altLang="hu-H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(</a:t>
            </a:r>
            <a:r>
              <a:rPr lang="hu-HU" altLang="hu-HU" sz="3600" dirty="0" err="1">
                <a:solidFill>
                  <a:schemeClr val="tx1"/>
                </a:solidFill>
              </a:rPr>
              <a:t>Amplitude</a:t>
            </a:r>
            <a:r>
              <a:rPr lang="hu-HU" altLang="hu-HU" sz="3600" dirty="0">
                <a:solidFill>
                  <a:schemeClr val="tx1"/>
                </a:solidFill>
              </a:rPr>
              <a:t>) </a:t>
            </a:r>
            <a:r>
              <a:rPr lang="hu-HU" altLang="hu-HU" sz="3600" dirty="0" err="1">
                <a:solidFill>
                  <a:schemeClr val="tx1"/>
                </a:solidFill>
              </a:rPr>
              <a:t>Spectrum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3B1269C-1188-4B7E-BD04-11347922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87" y="2668705"/>
            <a:ext cx="5040560" cy="34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1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39552" y="1261458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bandlimited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frequencies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0)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&gt;2f</a:t>
            </a:r>
            <a:r>
              <a:rPr lang="hu-HU" altLang="hu-H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accordingly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/2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discard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/2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 of human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18000-20000 Hz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worsens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44100Hz,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48000Hz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96000Hz)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6-8 kHz,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16 kHz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8 kHz,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kHz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slightly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distorted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intelligible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59198" y="564479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The </a:t>
            </a:r>
            <a:r>
              <a:rPr lang="hu-HU" altLang="hu-HU" sz="3600" dirty="0" err="1">
                <a:solidFill>
                  <a:schemeClr val="tx1"/>
                </a:solidFill>
              </a:rPr>
              <a:t>sampling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theorem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7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22161</TotalTime>
  <Words>963</Words>
  <Application>Microsoft Office PowerPoint</Application>
  <PresentationFormat>Diavetítés a képernyőre (4:3 oldalarány)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Sentinel Book</vt:lpstr>
      <vt:lpstr>Times New Roman</vt:lpstr>
      <vt:lpstr>Verdana</vt:lpstr>
      <vt:lpstr>Wingdings 2</vt:lpstr>
      <vt:lpstr>Áramlás</vt:lpstr>
      <vt:lpstr>The Basics of Digital Signal Processing</vt:lpstr>
      <vt:lpstr>Analogue Signal</vt:lpstr>
      <vt:lpstr>Digitization</vt:lpstr>
      <vt:lpstr>Sampling and quantization</vt:lpstr>
      <vt:lpstr>How many bits for quantization?</vt:lpstr>
      <vt:lpstr>Sampling</vt:lpstr>
      <vt:lpstr>Fourier analysis</vt:lpstr>
      <vt:lpstr>(Amplitude) Spectrum</vt:lpstr>
      <vt:lpstr>The sampling theorem</vt:lpstr>
      <vt:lpstr>The spectrogram</vt:lpstr>
      <vt:lpstr>The spectrogram</vt:lpstr>
      <vt:lpstr>Digital filters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Karácsony Csilla</cp:lastModifiedBy>
  <cp:revision>1279</cp:revision>
  <dcterms:created xsi:type="dcterms:W3CDTF">2011-08-30T15:18:14Z</dcterms:created>
  <dcterms:modified xsi:type="dcterms:W3CDTF">2020-09-15T19:26:36Z</dcterms:modified>
</cp:coreProperties>
</file>