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handoutMasterIdLst>
    <p:handoutMasterId r:id="rId10"/>
  </p:handoutMasterIdLst>
  <p:sldIdLst>
    <p:sldId id="256" r:id="rId2"/>
    <p:sldId id="280" r:id="rId3"/>
    <p:sldId id="279" r:id="rId4"/>
    <p:sldId id="281" r:id="rId5"/>
    <p:sldId id="282" r:id="rId6"/>
    <p:sldId id="283" r:id="rId7"/>
    <p:sldId id="284" r:id="rId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25" d="100"/>
          <a:sy n="125" d="100"/>
        </p:scale>
        <p:origin x="5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Felismerési megközelítések és architektúrák</a:t>
            </a:r>
            <a:endParaRPr lang="hu-HU" alt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előadásban történeti sorrendben tekintjük át, hogy az idők során milyen módszerekkel próbálkoztak a gépi beszédfelismerésben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előadás végén eljutunk a mai modern, gépi tanuláson alapuló gépi beszédfelismerő rendszerekhez, ezeknek az architektúráját, fő komponenseit is megnézzük röviden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Bevezetés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mesterséges intelligencián belül a tudásalapú rendszerek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knowledge-based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fénykorukat a 60-80-as években élték, ezek adták az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algoritmukai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hátteret az ún. szakértői rendszerekhez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sytems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beszédfelismerésre is megpróbálták őket alkalmazni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Egyik fő komponensük a tudásbázis, ez tárolja a feladatra vonatkozó tudást, pl. IF-THEN szabályok formájában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Beszédfelismerés esetén ezek akusztikai-fonetikai szabályok voltak, pl. „ha az aktuális hang zárhang, a következő hang [a], és a második formáns lefelé tart, akkor azaktuális hang [d]”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Másik fő komponensük a következtetési mechanizmus, pl. valamilyen szabályalapú/logikai döntési rendszer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legösszetetteb, legsikeresebb ilyen beszédfelismerő rendszert a 70-es években az USA-ban készítették a DARPA (védelmi minisztérium) megbízásából. Kb. 1000 szóból épített, nyelvtanilag nagyon megszorított szerkezetű mondatokat tudott felismerni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Tudásalapú rendszerek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57084" y="1916832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70-es évek végére a szakértői rendszerek fejlesztése megtorpant, ugyanis a szabálybázis bővítése, pontosítása lassú és nehézkes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Nagyon gyorsan nőtt viszont a gépek számítási is adattárolási kapacitása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Így vetődött fel, hogy nyelvészeti szabályokat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váltsuk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 egyszerű számítással: eltárolt mintákkal való összehasonlítással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matching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Jelinek: 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goes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Minden felismerendő egységhez (szavakhoz, rövid kifejezésekhez) eltárolunk egy-egy referenciamintát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Felismerés során a beérkező szót összehasonlítjuk a tárolt minták mind-egyikével, és a leghasonlóbb egységet adjuk ki felismerési eredményként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igényel nyelvészeti tudást, viszont kulcsfontosságú az összehasonlításhoz használt távolságfüggvény minél jobb megválasztása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legismertebb ilyen algoritmus a dinamikus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idővetemítés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warping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DTW)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57084" y="1174602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Minták összehasonlításán alapuló </a:t>
            </a:r>
            <a:br>
              <a:rPr lang="hu-HU" altLang="hu-HU" sz="3600" dirty="0" smtClean="0">
                <a:solidFill>
                  <a:schemeClr val="tx1"/>
                </a:solidFill>
              </a:rPr>
            </a:br>
            <a:r>
              <a:rPr lang="hu-HU" altLang="hu-HU" sz="3600" dirty="0" smtClean="0">
                <a:solidFill>
                  <a:schemeClr val="tx1"/>
                </a:solidFill>
              </a:rPr>
              <a:t>megoldások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4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55948" y="1772816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80-as évektől jelenik meg a gépi tanuláson (statisztikai alakfelismerésen) alapuló módszertan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Ennek nyilván alapfeltétele a nagy mennyiségű (statisztikailag is értelmezhető mennyiségű) hangminta, mint tanítóanyag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Szintén a példaszám növelésére érdemes a szavaknál kisebb egységekkel, pl. beszédhangokkal dolgozni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Ezeknek a kis egységeknek a felismerésére, a példák eloszlásának a statisztikai modellezésére sokáig Gauss-eloszlásokból álló modellt (Gauss-keverékmodell, GMM) használtak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hangokból összeálló sorozatok (szavak, mondatok) kezelésére, matematikai modellezésére pedig a legnépszerűbb megoldás a rejtett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-modell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Hidden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HMM) volt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rejtett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-modell tehát két fő komponensből áll: jel lokális eloszlását leíró komponensből, és egy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-láncból, amely ezeket a lokális valószínű-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ségi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értékeket egyesíti egyetlen szó- vagy mondatszintű valószínűséggé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72716" y="1014217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Gépi tanuláson alapuló módszerek, </a:t>
            </a:r>
            <a:br>
              <a:rPr lang="hu-HU" altLang="hu-HU" sz="3600" dirty="0" smtClean="0">
                <a:solidFill>
                  <a:schemeClr val="tx1"/>
                </a:solidFill>
              </a:rPr>
            </a:br>
            <a:r>
              <a:rPr lang="hu-HU" altLang="hu-HU" sz="3600" dirty="0" smtClean="0">
                <a:solidFill>
                  <a:schemeClr val="tx1"/>
                </a:solidFill>
              </a:rPr>
              <a:t>A rejtett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Markov</a:t>
            </a:r>
            <a:r>
              <a:rPr lang="hu-HU" altLang="hu-HU" sz="3600" dirty="0" smtClean="0">
                <a:solidFill>
                  <a:schemeClr val="tx1"/>
                </a:solidFill>
              </a:rPr>
              <a:t>-Modell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29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-modell lokális gépi tanuló komponensét, a GMM-et már a 90-es években megpróbálták lecserélni neuronhálóra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ANN)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elemeket mondattá összefűző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-lánc viszont megmaradt, így az előálló modell neve hibrid HMM/ANN modell lett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hibrid rendszerek sokáig a HMM-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párhuzamosan futottak, az áttörés 2010 körül jött, a mély neuronhálók 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DNN) feltalálásával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2020-as évekre a fő kutatási irány a tisztán neurális modellek („end-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-end” vagy 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sequence-to-sequence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kifejlesztése lett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Ezekben a rendszerekben próbálják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-lánc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kompnenst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teljesen kiküszöbölni, és a teljes beszédhang-sorozatot csakis neurális eszközökkel feldolgozni (pl.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attention-based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Neuronhálók a beszédfelismerésben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9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24446" y="1988840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beszédjelből kinyerjük a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jellemzőket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extraction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felismerést a dekóder végzi,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akusztikus és a nyelvi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 segítségével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akusztikus modellt beszéd-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jeleken+átiratokon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tanítjuk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nyelvi modellt szöveges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adatbázisokon tanítjuk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akusztikus modellt beszélőadaptációval is lehet javítani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esetleg további szemantikai, szintaktikai feldolgozás is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szeretnénk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végezni, akkor ahhoz a felismerő több lehetséges </a:t>
            </a:r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legvalószínűbb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megoldást is ki tud adni (N-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(ez nincs az ábrán feltüntetve)</a:t>
            </a: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2722" y="110807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Egy HMM alapú beszédfelismerő architektúrája, fő moduljai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6" name="Kép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297" y="2276872"/>
            <a:ext cx="4675025" cy="26241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09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22292</TotalTime>
  <Words>580</Words>
  <Application>Microsoft Office PowerPoint</Application>
  <PresentationFormat>Diavetítés a képernyőre (4:3 oldalarány)</PresentationFormat>
  <Paragraphs>44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Constantia</vt:lpstr>
      <vt:lpstr>Sentinel Book</vt:lpstr>
      <vt:lpstr>Times New Roman</vt:lpstr>
      <vt:lpstr>Verdana</vt:lpstr>
      <vt:lpstr>Wingdings 2</vt:lpstr>
      <vt:lpstr>Áramlás</vt:lpstr>
      <vt:lpstr>Felismerési megközelítések és architektúrák</vt:lpstr>
      <vt:lpstr>Bevezetés</vt:lpstr>
      <vt:lpstr>Tudásalapú rendszerek</vt:lpstr>
      <vt:lpstr>Minták összehasonlításán alapuló  megoldások</vt:lpstr>
      <vt:lpstr>Gépi tanuláson alapuló módszerek,  A rejtett Markov-Modell</vt:lpstr>
      <vt:lpstr>Neuronhálók a beszédfelismerésben</vt:lpstr>
      <vt:lpstr>Egy HMM alapú beszédfelismerő architektúrája, fő moduljai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1283</cp:revision>
  <dcterms:created xsi:type="dcterms:W3CDTF">2011-08-30T15:18:14Z</dcterms:created>
  <dcterms:modified xsi:type="dcterms:W3CDTF">2020-10-12T09:38:19Z</dcterms:modified>
</cp:coreProperties>
</file>