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9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31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211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4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82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76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139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204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12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127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44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494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88E3-2495-44E4-9CA9-B0C946E78925}" type="datetimeFigureOut">
              <a:rPr lang="hu-HU" smtClean="0"/>
              <a:t>2016.10.10.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21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Véleménydetekció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dirty="0" smtClean="0"/>
              <a:t>a szociális médiában</a:t>
            </a:r>
            <a:endParaRPr lang="hu-HU" dirty="0"/>
          </a:p>
        </p:txBody>
      </p:sp>
      <p:pic>
        <p:nvPicPr>
          <p:cNvPr id="4" name="Picture 6" descr="At Black Swan we use data science to create applied prediction. Black Swan enables efficient, effective marketing for client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81128"/>
            <a:ext cx="3085572" cy="93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94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entiment analysis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69088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34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Előnyök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4678" y="1268760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Klasszikus közvélemény-kutatásnál nagyobb minta</a:t>
            </a:r>
          </a:p>
          <a:p>
            <a:r>
              <a:rPr lang="hu-HU" dirty="0" smtClean="0"/>
              <a:t>Jóval olcsóbb</a:t>
            </a:r>
          </a:p>
          <a:p>
            <a:r>
              <a:rPr lang="hu-HU" dirty="0" smtClean="0"/>
              <a:t>Dinamika/trendek monitorozhatóak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Reprezentatív?</a:t>
            </a:r>
          </a:p>
          <a:p>
            <a:r>
              <a:rPr lang="hu-HU" dirty="0" smtClean="0"/>
              <a:t>Speciális témákról kevés adat</a:t>
            </a:r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67544" y="35730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Hátrányok</a:t>
            </a:r>
            <a:endParaRPr lang="hu-HU" dirty="0"/>
          </a:p>
        </p:txBody>
      </p:sp>
      <p:pic>
        <p:nvPicPr>
          <p:cNvPr id="3074" name="Picture 2" descr="sentiment-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764704"/>
            <a:ext cx="9144000" cy="540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9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entiment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646" y="2348880"/>
            <a:ext cx="39243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document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2087141" cy="208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Egyenes összekötő nyíllal 8"/>
          <p:cNvCxnSpPr/>
          <p:nvPr/>
        </p:nvCxnSpPr>
        <p:spPr>
          <a:xfrm>
            <a:off x="3059832" y="339245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Kihívások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Emberi nyelv/kreativitás nagyon gazdag</a:t>
            </a:r>
          </a:p>
          <a:p>
            <a:r>
              <a:rPr lang="hu-HU" dirty="0" smtClean="0"/>
              <a:t>Elgépelések</a:t>
            </a:r>
          </a:p>
          <a:p>
            <a:r>
              <a:rPr lang="hu-HU" dirty="0" smtClean="0"/>
              <a:t>Mire vonatkozik a vélemény?</a:t>
            </a:r>
          </a:p>
          <a:p>
            <a:r>
              <a:rPr lang="hu-HU" dirty="0" smtClean="0"/>
              <a:t>Különböző nyelvek</a:t>
            </a:r>
          </a:p>
          <a:p>
            <a:r>
              <a:rPr lang="hu-HU" dirty="0" smtClean="0"/>
              <a:t>Különböző források</a:t>
            </a:r>
          </a:p>
          <a:p>
            <a:r>
              <a:rPr lang="hu-HU" dirty="0" smtClean="0"/>
              <a:t>Különböző témák</a:t>
            </a:r>
          </a:p>
          <a:p>
            <a:r>
              <a:rPr lang="hu-HU" dirty="0" smtClean="0"/>
              <a:t>Sokszor a kontextus nagyon fontos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50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ocu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" y="2708920"/>
            <a:ext cx="1612978" cy="165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80" y="2627438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752" y="3006856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079" y="2850118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465" y="3108784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58" y="3452561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889" y="2345583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60" y="3108784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095" y="2289210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68" y="2483422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385" y="3496651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720231" y="4506136"/>
            <a:ext cx="224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~10K tanító adatbázis</a:t>
            </a:r>
            <a:endParaRPr lang="hu-HU" dirty="0"/>
          </a:p>
        </p:txBody>
      </p:sp>
      <p:sp>
        <p:nvSpPr>
          <p:cNvPr id="15" name="AutoShape 4" descr="Image result for fogaskeré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4102" name="Picture 6" descr="Image result for fogaskeré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64" y="2627438"/>
            <a:ext cx="1550826" cy="15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zövegdoboz 17"/>
          <p:cNvSpPr txBox="1"/>
          <p:nvPr/>
        </p:nvSpPr>
        <p:spPr>
          <a:xfrm>
            <a:off x="6264525" y="4506136"/>
            <a:ext cx="255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~10M predikció naponta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3662831" y="4506136"/>
            <a:ext cx="214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gépi tanult modellek</a:t>
            </a:r>
            <a:endParaRPr lang="hu-HU" dirty="0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2771800" y="360895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5652120" y="3386274"/>
            <a:ext cx="757640" cy="165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1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50</Words>
  <Application>Microsoft Office PowerPoint</Application>
  <PresentationFormat>Diavetítés a képernyőre (4:3 oldalarány)</PresentationFormat>
  <Paragraphs>22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Véleménydetekció  a szociális médiában</vt:lpstr>
      <vt:lpstr>PowerPoint bemutató</vt:lpstr>
      <vt:lpstr>Előnyök</vt:lpstr>
      <vt:lpstr>PowerPoint bemutató</vt:lpstr>
      <vt:lpstr>Kihívások</vt:lpstr>
      <vt:lpstr>PowerPoint bemutató</vt:lpstr>
    </vt:vector>
  </TitlesOfParts>
  <Company>SzTE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Véleménydetekció  a szociális médiában</dc:title>
  <dc:creator>Farkas Richárd</dc:creator>
  <cp:lastModifiedBy>Farkas Richárd</cp:lastModifiedBy>
  <cp:revision>4</cp:revision>
  <dcterms:created xsi:type="dcterms:W3CDTF">2016-10-10T13:05:28Z</dcterms:created>
  <dcterms:modified xsi:type="dcterms:W3CDTF">2016-10-10T13:59:59Z</dcterms:modified>
</cp:coreProperties>
</file>