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64" r:id="rId6"/>
    <p:sldId id="262" r:id="rId7"/>
    <p:sldId id="261" r:id="rId8"/>
    <p:sldId id="259" r:id="rId9"/>
    <p:sldId id="260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556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276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63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2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12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29025" cy="4332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3" y="1600200"/>
            <a:ext cx="3629025" cy="4332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1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7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41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6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2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6725" y="128588"/>
            <a:ext cx="1852613" cy="580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128588"/>
            <a:ext cx="5405437" cy="580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7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3"/>
          </p:nvPr>
        </p:nvSpPr>
        <p:spPr>
          <a:xfrm>
            <a:off x="251520" y="116632"/>
            <a:ext cx="1152128" cy="914400"/>
          </a:xfrm>
        </p:spPr>
        <p:txBody>
          <a:bodyPr/>
          <a:lstStyle/>
          <a:p>
            <a:pPr lv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5E95-7431-44B2-9242-DD354624DCF9}" type="datetimeFigureOut">
              <a:rPr lang="hu-HU"/>
              <a:pPr>
                <a:defRPr/>
              </a:pPr>
              <a:t>2016.11.08.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5"/>
          </p:nvPr>
        </p:nvSpPr>
        <p:spPr>
          <a:xfrm>
            <a:off x="3124200" y="60213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hu-HU">
              <a:solidFill>
                <a:srgbClr val="FFFFFF"/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6553200" y="6021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0D82AB3-490F-4C91-9B06-305E37047CDF}" type="slidenum">
              <a:rPr lang="hu-HU">
                <a:solidFill>
                  <a:srgbClr val="FFFFFF"/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9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069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6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526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24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327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06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47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3C79B-5DF4-4412-B0B5-6B93133FCC5A}" type="datetimeFigureOut">
              <a:rPr lang="hu-HU" smtClean="0"/>
              <a:t>2016.11.08.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1A4A-928A-441D-ACD9-88780AE145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9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28588"/>
            <a:ext cx="74104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1045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 smtClean="0"/>
              <a:t>Click to edit the outline text format</a:t>
            </a:r>
          </a:p>
          <a:p>
            <a:pPr lvl="1"/>
            <a:r>
              <a:rPr lang="en-GB" altLang="hu-HU" smtClean="0"/>
              <a:t>Second Outline Level</a:t>
            </a:r>
          </a:p>
          <a:p>
            <a:pPr lvl="2"/>
            <a:r>
              <a:rPr lang="en-GB" altLang="hu-HU" smtClean="0"/>
              <a:t>Third Outline Level</a:t>
            </a:r>
          </a:p>
          <a:p>
            <a:pPr lvl="3"/>
            <a:r>
              <a:rPr lang="en-GB" altLang="hu-HU" smtClean="0"/>
              <a:t>Fourth Outline Level</a:t>
            </a:r>
          </a:p>
          <a:p>
            <a:pPr lvl="4"/>
            <a:r>
              <a:rPr lang="en-GB" altLang="hu-HU" smtClean="0"/>
              <a:t>Fifth Outline Level</a:t>
            </a:r>
          </a:p>
          <a:p>
            <a:pPr lvl="4"/>
            <a:r>
              <a:rPr lang="en-GB" altLang="hu-HU" smtClean="0"/>
              <a:t>Sixth Outline Level</a:t>
            </a:r>
          </a:p>
          <a:p>
            <a:pPr lvl="4"/>
            <a:r>
              <a:rPr lang="en-GB" altLang="hu-HU" smtClean="0"/>
              <a:t>Seventh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77050" y="6381750"/>
            <a:ext cx="2116138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333399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333399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80808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80808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80808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80808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80808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80808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80808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80808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o/product" TargetMode="External"/><Relationship Id="rId2" Type="http://schemas.openxmlformats.org/officeDocument/2006/relationships/hyperlink" Target="https://www.microsoft.com/cognitive-services/en-us/face-api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425" y="112713"/>
            <a:ext cx="7427913" cy="1143000"/>
          </a:xfrm>
        </p:spPr>
        <p:txBody>
          <a:bodyPr/>
          <a:lstStyle/>
          <a:p>
            <a:r>
              <a:rPr lang="hu-HU" altLang="hu-HU" smtClean="0"/>
              <a:t>Nyelvi és képi problémák</a:t>
            </a:r>
            <a:endParaRPr lang="en-US" altLang="hu-H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233488"/>
            <a:ext cx="7427913" cy="4349750"/>
          </a:xfrm>
        </p:spPr>
        <p:txBody>
          <a:bodyPr/>
          <a:lstStyle/>
          <a:p>
            <a:pPr lvl="1"/>
            <a:r>
              <a:rPr lang="hu-HU" altLang="hu-HU" dirty="0" err="1" smtClean="0">
                <a:solidFill>
                  <a:schemeClr val="tx1"/>
                </a:solidFill>
              </a:rPr>
              <a:t>Szinonímák</a:t>
            </a:r>
            <a:r>
              <a:rPr lang="en-US" altLang="hu-HU" dirty="0" smtClean="0">
                <a:solidFill>
                  <a:schemeClr val="tx1"/>
                </a:solidFill>
              </a:rPr>
              <a:t>: </a:t>
            </a:r>
            <a:r>
              <a:rPr lang="hu-HU" altLang="hu-HU" dirty="0" smtClean="0">
                <a:solidFill>
                  <a:schemeClr val="tx1"/>
                </a:solidFill>
              </a:rPr>
              <a:t>sok féleképen hivatkozhatunk egy objektumra (fogalomra), </a:t>
            </a:r>
            <a:r>
              <a:rPr lang="hu-HU" altLang="hu-HU" dirty="0" err="1" smtClean="0">
                <a:solidFill>
                  <a:schemeClr val="tx1"/>
                </a:solidFill>
              </a:rPr>
              <a:t>pl</a:t>
            </a:r>
            <a:r>
              <a:rPr lang="hu-HU" altLang="hu-HU" dirty="0" smtClean="0">
                <a:solidFill>
                  <a:schemeClr val="tx1"/>
                </a:solidFill>
              </a:rPr>
              <a:t>: álmos-kialvatlan</a:t>
            </a:r>
            <a:endParaRPr lang="en-US" altLang="hu-HU" dirty="0" smtClean="0">
              <a:solidFill>
                <a:schemeClr val="tx1"/>
              </a:solidFill>
            </a:endParaRPr>
          </a:p>
          <a:p>
            <a:pPr marL="914400" lvl="2" indent="0">
              <a:buFontTx/>
              <a:buNone/>
            </a:pPr>
            <a:r>
              <a:rPr lang="hu-HU" altLang="hu-HU" dirty="0" smtClean="0">
                <a:solidFill>
                  <a:schemeClr val="tx1"/>
                </a:solidFill>
              </a:rPr>
              <a:t>→ gyenge fedés</a:t>
            </a:r>
            <a:endParaRPr lang="en-US" altLang="hu-HU" dirty="0" smtClean="0">
              <a:solidFill>
                <a:schemeClr val="tx1"/>
              </a:solidFill>
            </a:endParaRPr>
          </a:p>
          <a:p>
            <a:pPr lvl="1"/>
            <a:r>
              <a:rPr lang="hu-HU" altLang="hu-HU" dirty="0" smtClean="0">
                <a:solidFill>
                  <a:schemeClr val="tx1"/>
                </a:solidFill>
              </a:rPr>
              <a:t>P</a:t>
            </a:r>
            <a:r>
              <a:rPr lang="en-US" altLang="hu-HU" dirty="0" err="1" smtClean="0">
                <a:solidFill>
                  <a:schemeClr val="tx1"/>
                </a:solidFill>
              </a:rPr>
              <a:t>ol</a:t>
            </a:r>
            <a:r>
              <a:rPr lang="hu-HU" altLang="hu-HU" dirty="0" err="1" smtClean="0">
                <a:solidFill>
                  <a:schemeClr val="tx1"/>
                </a:solidFill>
              </a:rPr>
              <a:t>iszémia</a:t>
            </a:r>
            <a:r>
              <a:rPr lang="en-US" altLang="hu-HU" dirty="0" smtClean="0">
                <a:solidFill>
                  <a:schemeClr val="tx1"/>
                </a:solidFill>
              </a:rPr>
              <a:t>: </a:t>
            </a:r>
            <a:r>
              <a:rPr lang="hu-HU" altLang="hu-HU" dirty="0" smtClean="0">
                <a:solidFill>
                  <a:schemeClr val="tx1"/>
                </a:solidFill>
              </a:rPr>
              <a:t>a legtöbb szónak több jelentése van, </a:t>
            </a:r>
            <a:r>
              <a:rPr lang="hu-HU" altLang="hu-HU" dirty="0" err="1" smtClean="0">
                <a:solidFill>
                  <a:schemeClr val="tx1"/>
                </a:solidFill>
              </a:rPr>
              <a:t>pl</a:t>
            </a:r>
            <a:r>
              <a:rPr lang="hu-HU" altLang="hu-HU" dirty="0" smtClean="0">
                <a:solidFill>
                  <a:schemeClr val="tx1"/>
                </a:solidFill>
              </a:rPr>
              <a:t>: körte, puska</a:t>
            </a:r>
            <a:endParaRPr lang="en-US" altLang="hu-HU" dirty="0" smtClean="0">
              <a:solidFill>
                <a:schemeClr val="tx1"/>
              </a:solidFill>
            </a:endParaRPr>
          </a:p>
          <a:p>
            <a:pPr marL="914400" lvl="2" indent="0">
              <a:buFontTx/>
              <a:buNone/>
            </a:pPr>
            <a:r>
              <a:rPr lang="hu-HU" altLang="hu-HU" dirty="0" smtClean="0">
                <a:solidFill>
                  <a:schemeClr val="tx1"/>
                </a:solidFill>
              </a:rPr>
              <a:t>→ gyenge pontosság</a:t>
            </a:r>
            <a:endParaRPr lang="en-US" altLang="hu-HU" dirty="0" smtClean="0">
              <a:solidFill>
                <a:schemeClr val="tx1"/>
              </a:solidFill>
            </a:endParaRPr>
          </a:p>
        </p:txBody>
      </p:sp>
      <p:pic>
        <p:nvPicPr>
          <p:cNvPr id="39940" name="Picture 2" descr="http://www.whatispsychology.biz/wp-content/uploads/2012/06/what-do-you-see-il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437063"/>
            <a:ext cx="41338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képi „szinoníma”</a:t>
            </a:r>
            <a:endParaRPr lang="en-US" altLang="hu-HU" smtClean="0"/>
          </a:p>
        </p:txBody>
      </p:sp>
      <p:pic>
        <p:nvPicPr>
          <p:cNvPr id="40963" name="Picture 2" descr="http://www.jarvisinsurance.com/images/horse-b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03363"/>
            <a:ext cx="2952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s://upload.wikimedia.org/wikipedia/commons/e/ea/SilverMorg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12888"/>
            <a:ext cx="2952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http://thumbs.dreamstime.com/z/wooden-toy-horse-rocking-125747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4056063"/>
            <a:ext cx="2952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osztályozása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dirty="0" err="1" smtClean="0">
                <a:solidFill>
                  <a:schemeClr val="tx1"/>
                </a:solidFill>
              </a:rPr>
              <a:t>ImageNet</a:t>
            </a:r>
            <a:r>
              <a:rPr lang="hu-HU" b="0" dirty="0" smtClean="0">
                <a:solidFill>
                  <a:schemeClr val="tx1"/>
                </a:solidFill>
              </a:rPr>
              <a:t>: 14,197,122 </a:t>
            </a:r>
            <a:r>
              <a:rPr lang="hu-HU" b="0" dirty="0" err="1">
                <a:solidFill>
                  <a:schemeClr val="tx1"/>
                </a:solidFill>
              </a:rPr>
              <a:t>images</a:t>
            </a:r>
            <a:r>
              <a:rPr lang="hu-HU" b="0" dirty="0">
                <a:solidFill>
                  <a:schemeClr val="tx1"/>
                </a:solidFill>
              </a:rPr>
              <a:t>, </a:t>
            </a:r>
            <a:endParaRPr lang="hu-HU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0" dirty="0" smtClean="0">
                <a:solidFill>
                  <a:schemeClr val="tx1"/>
                </a:solidFill>
              </a:rPr>
              <a:t>21841 </a:t>
            </a:r>
            <a:r>
              <a:rPr lang="hu-HU" b="0" dirty="0" err="1">
                <a:solidFill>
                  <a:schemeClr val="tx1"/>
                </a:solidFill>
              </a:rPr>
              <a:t>synsets</a:t>
            </a:r>
            <a:r>
              <a:rPr lang="hu-HU" b="0" dirty="0">
                <a:solidFill>
                  <a:schemeClr val="tx1"/>
                </a:solidFill>
              </a:rPr>
              <a:t> indexed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imag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36133" cy="3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1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Szociális média képi </a:t>
            </a:r>
            <a:r>
              <a:rPr lang="hu-HU" dirty="0" err="1" smtClean="0"/>
              <a:t>predikciók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https://www.microsoft.com/cognitive-services/en-us/face-api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https://indico.io/product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39147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43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Objektumok azonosítása és követése</a:t>
            </a:r>
          </a:p>
        </p:txBody>
      </p:sp>
      <p:sp>
        <p:nvSpPr>
          <p:cNvPr id="4608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itchFamily="18" charset="0"/>
              <a:buNone/>
            </a:pPr>
            <a:endParaRPr lang="hu-HU" altLang="hu-HU" sz="2800" smtClean="0">
              <a:hlinkClick r:id=""/>
            </a:endParaRPr>
          </a:p>
          <a:p>
            <a:pPr marL="0" indent="0">
              <a:buFont typeface="Times New Roman" pitchFamily="18" charset="0"/>
              <a:buNone/>
            </a:pPr>
            <a:endParaRPr lang="hu-HU" altLang="hu-HU" sz="2800" smtClean="0">
              <a:hlinkClick r:id=""/>
            </a:endParaRPr>
          </a:p>
          <a:p>
            <a:pPr marL="0" indent="0">
              <a:buFont typeface="Times New Roman" pitchFamily="18" charset="0"/>
              <a:buNone/>
            </a:pPr>
            <a:endParaRPr lang="hu-HU" altLang="hu-HU" sz="2800" smtClean="0">
              <a:hlinkClick r:id=""/>
            </a:endParaRPr>
          </a:p>
          <a:p>
            <a:pPr marL="0" indent="0">
              <a:buFont typeface="Times New Roman" pitchFamily="18" charset="0"/>
              <a:buNone/>
            </a:pPr>
            <a:endParaRPr lang="hu-HU" altLang="hu-HU" sz="2800" smtClean="0">
              <a:hlinkClick r:id=""/>
            </a:endParaRPr>
          </a:p>
          <a:p>
            <a:pPr marL="0" indent="0">
              <a:buFont typeface="Times New Roman" pitchFamily="18" charset="0"/>
              <a:buNone/>
            </a:pPr>
            <a:endParaRPr lang="hu-HU" altLang="hu-HU" sz="2800" smtClean="0">
              <a:hlinkClick r:id=""/>
            </a:endParaRPr>
          </a:p>
          <a:p>
            <a:pPr marL="0" indent="0">
              <a:buFont typeface="Times New Roman" pitchFamily="18" charset="0"/>
              <a:buNone/>
            </a:pPr>
            <a:endParaRPr lang="hu-HU" altLang="hu-HU" sz="2800" smtClean="0">
              <a:hlinkClick r:id=""/>
            </a:endParaRPr>
          </a:p>
          <a:p>
            <a:pPr marL="0" indent="0">
              <a:buFont typeface="Times New Roman" pitchFamily="18" charset="0"/>
              <a:buNone/>
            </a:pPr>
            <a:endParaRPr lang="hu-HU" altLang="hu-HU" sz="2800" smtClean="0">
              <a:hlinkClick r:id=""/>
            </a:endParaRPr>
          </a:p>
          <a:p>
            <a:pPr marL="0" indent="0">
              <a:buFont typeface="Times New Roman" pitchFamily="18" charset="0"/>
              <a:buNone/>
            </a:pPr>
            <a:r>
              <a:rPr lang="hu-HU" altLang="hu-HU" sz="2800" smtClean="0">
                <a:hlinkClick r:id=""/>
              </a:rPr>
              <a:t>	https://github.com/teradeep/demo-apps</a:t>
            </a:r>
            <a:endParaRPr lang="hu-HU" altLang="hu-HU" sz="2800" smtClean="0"/>
          </a:p>
          <a:p>
            <a:pPr marL="0" indent="0">
              <a:buFont typeface="Times New Roman" pitchFamily="18" charset="0"/>
              <a:buNone/>
            </a:pPr>
            <a:endParaRPr lang="hu-HU" altLang="hu-HU" smtClean="0"/>
          </a:p>
        </p:txBody>
      </p:sp>
      <p:pic>
        <p:nvPicPr>
          <p:cNvPr id="2050" name="Picture 2" descr="Image result for imag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311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9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Azonosítás (</a:t>
            </a:r>
            <a:r>
              <a:rPr lang="hu-HU" altLang="hu-HU" dirty="0" err="1" smtClean="0"/>
              <a:t>biometria</a:t>
            </a:r>
            <a:r>
              <a:rPr lang="hu-HU" altLang="hu-HU" dirty="0" smtClean="0"/>
              <a:t>)</a:t>
            </a:r>
            <a:endParaRPr lang="hu-HU" altLang="hu-HU" dirty="0" smtClean="0"/>
          </a:p>
        </p:txBody>
      </p:sp>
      <p:sp>
        <p:nvSpPr>
          <p:cNvPr id="45059" name="AutoShape 2" descr="Image result for biometr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5060" name="AutoShape 4" descr="Image result for biometric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5061" name="AutoShape 6" descr="Image result for biometrics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5062" name="AutoShape 8" descr="Image result for biometrics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5063" name="AutoShape 10" descr="Image result for biometrics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sp>
        <p:nvSpPr>
          <p:cNvPr id="45064" name="AutoShape 13" descr="Image result for biometrics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u-HU" altLang="hu-HU">
              <a:solidFill>
                <a:srgbClr val="FFFFFF"/>
              </a:solidFill>
            </a:endParaRPr>
          </a:p>
        </p:txBody>
      </p:sp>
      <p:pic>
        <p:nvPicPr>
          <p:cNvPr id="4506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343025"/>
            <a:ext cx="60325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6" descr="https://encrypted-tbn2.gstatic.com/images?q=tbn:ANd9GcQ5Tciq6rVyCsWJNUJdPRo1PuqgKeCV92rXdKRkz3bWL_AxmNT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116388"/>
            <a:ext cx="58102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8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Arckifejezés elemzés</a:t>
            </a:r>
          </a:p>
        </p:txBody>
      </p:sp>
      <p:pic>
        <p:nvPicPr>
          <p:cNvPr id="43011" name="Picture 4" descr="Image result for emotion de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40322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 descr="http://microsoft-news.com/wp-content/uploads/2015/11/Microsoft-Emotion-Detection-1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997200"/>
            <a:ext cx="55276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5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Testtartás azonosítás/követés</a:t>
            </a:r>
          </a:p>
        </p:txBody>
      </p:sp>
      <p:pic>
        <p:nvPicPr>
          <p:cNvPr id="44035" name="Picture 2" descr="http://www.kurzweilai.net/images/kin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37449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Image result for body gestures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4005263"/>
            <a:ext cx="58245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2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75</Words>
  <Application>Microsoft Office PowerPoint</Application>
  <PresentationFormat>Diavetítés a képernyőre (4:3 oldalarány)</PresentationFormat>
  <Paragraphs>27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Office-téma</vt:lpstr>
      <vt:lpstr>Office Theme</vt:lpstr>
      <vt:lpstr>Nyelvi és képi problémák</vt:lpstr>
      <vt:lpstr>képi „szinoníma”</vt:lpstr>
      <vt:lpstr>Képek osztályozása</vt:lpstr>
      <vt:lpstr>Szociális média képi predikciók</vt:lpstr>
      <vt:lpstr>Objektumok azonosítása és követése</vt:lpstr>
      <vt:lpstr>Azonosítás (biometria)</vt:lpstr>
      <vt:lpstr>Arckifejezés elemzés</vt:lpstr>
      <vt:lpstr>Testtartás azonosítás/követés</vt:lpstr>
    </vt:vector>
  </TitlesOfParts>
  <Company>SzTE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Nyelvi és képi problémák</dc:title>
  <dc:creator>Farkas Richárd</dc:creator>
  <cp:lastModifiedBy>Farkas Richárd</cp:lastModifiedBy>
  <cp:revision>3</cp:revision>
  <dcterms:created xsi:type="dcterms:W3CDTF">2016-11-08T12:38:30Z</dcterms:created>
  <dcterms:modified xsi:type="dcterms:W3CDTF">2016-11-08T13:22:10Z</dcterms:modified>
</cp:coreProperties>
</file>